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8" r:id="rId2"/>
    <p:sldId id="305" r:id="rId3"/>
    <p:sldId id="304" r:id="rId4"/>
    <p:sldId id="257" r:id="rId5"/>
    <p:sldId id="277" r:id="rId6"/>
    <p:sldId id="256" r:id="rId7"/>
    <p:sldId id="260" r:id="rId8"/>
    <p:sldId id="258" r:id="rId9"/>
    <p:sldId id="261" r:id="rId10"/>
    <p:sldId id="306" r:id="rId11"/>
    <p:sldId id="307" r:id="rId12"/>
    <p:sldId id="302" r:id="rId13"/>
    <p:sldId id="303" r:id="rId14"/>
    <p:sldId id="299" r:id="rId15"/>
    <p:sldId id="301" r:id="rId16"/>
    <p:sldId id="300" r:id="rId17"/>
    <p:sldId id="294" r:id="rId18"/>
    <p:sldId id="298" r:id="rId19"/>
    <p:sldId id="297" r:id="rId20"/>
    <p:sldId id="296" r:id="rId21"/>
    <p:sldId id="295" r:id="rId22"/>
    <p:sldId id="293" r:id="rId23"/>
    <p:sldId id="292" r:id="rId24"/>
    <p:sldId id="290" r:id="rId25"/>
    <p:sldId id="291" r:id="rId26"/>
    <p:sldId id="287" r:id="rId27"/>
    <p:sldId id="289" r:id="rId28"/>
    <p:sldId id="286" r:id="rId29"/>
    <p:sldId id="288" r:id="rId30"/>
    <p:sldId id="285" r:id="rId31"/>
    <p:sldId id="262" r:id="rId32"/>
    <p:sldId id="284" r:id="rId33"/>
    <p:sldId id="280" r:id="rId34"/>
    <p:sldId id="281" r:id="rId35"/>
    <p:sldId id="282" r:id="rId36"/>
    <p:sldId id="283" r:id="rId37"/>
    <p:sldId id="279" r:id="rId38"/>
    <p:sldId id="264" r:id="rId39"/>
    <p:sldId id="270" r:id="rId40"/>
    <p:sldId id="268" r:id="rId41"/>
    <p:sldId id="266" r:id="rId42"/>
    <p:sldId id="265" r:id="rId43"/>
    <p:sldId id="278" r:id="rId44"/>
    <p:sldId id="269" r:id="rId45"/>
    <p:sldId id="267" r:id="rId46"/>
    <p:sldId id="263" r:id="rId47"/>
    <p:sldId id="271" r:id="rId48"/>
    <p:sldId id="272" r:id="rId49"/>
    <p:sldId id="273" r:id="rId50"/>
    <p:sldId id="275" r:id="rId51"/>
    <p:sldId id="274" r:id="rId52"/>
    <p:sldId id="276" r:id="rId53"/>
    <p:sldId id="25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29/06/2022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23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17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0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2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4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2022-06-29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9" Type="http://schemas.openxmlformats.org/officeDocument/2006/relationships/image" Target="../media/image49.svg"/><Relationship Id="rId21" Type="http://schemas.openxmlformats.org/officeDocument/2006/relationships/image" Target="../media/image31.sv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svg"/><Relationship Id="rId50" Type="http://schemas.openxmlformats.org/officeDocument/2006/relationships/image" Target="../media/image60.png"/><Relationship Id="rId55" Type="http://schemas.openxmlformats.org/officeDocument/2006/relationships/image" Target="../media/image6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9" Type="http://schemas.openxmlformats.org/officeDocument/2006/relationships/image" Target="../media/image39.svg"/><Relationship Id="rId11" Type="http://schemas.openxmlformats.org/officeDocument/2006/relationships/image" Target="../media/image23.sv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svg"/><Relationship Id="rId40" Type="http://schemas.openxmlformats.org/officeDocument/2006/relationships/image" Target="../media/image50.png"/><Relationship Id="rId45" Type="http://schemas.openxmlformats.org/officeDocument/2006/relationships/image" Target="../media/image55.svg"/><Relationship Id="rId53" Type="http://schemas.openxmlformats.org/officeDocument/2006/relationships/image" Target="../media/image63.svg"/><Relationship Id="rId5" Type="http://schemas.openxmlformats.org/officeDocument/2006/relationships/image" Target="../media/image17.svg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Relationship Id="rId35" Type="http://schemas.openxmlformats.org/officeDocument/2006/relationships/image" Target="../media/image45.svg"/><Relationship Id="rId43" Type="http://schemas.openxmlformats.org/officeDocument/2006/relationships/image" Target="../media/image53.svg"/><Relationship Id="rId48" Type="http://schemas.openxmlformats.org/officeDocument/2006/relationships/image" Target="../media/image58.png"/><Relationship Id="rId56" Type="http://schemas.openxmlformats.org/officeDocument/2006/relationships/image" Target="../media/image8.png"/><Relationship Id="rId8" Type="http://schemas.openxmlformats.org/officeDocument/2006/relationships/image" Target="../media/image20.png"/><Relationship Id="rId51" Type="http://schemas.openxmlformats.org/officeDocument/2006/relationships/image" Target="../media/image61.svg"/><Relationship Id="rId3" Type="http://schemas.openxmlformats.org/officeDocument/2006/relationships/image" Target="../media/image15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43.sv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30.png"/><Relationship Id="rId41" Type="http://schemas.openxmlformats.org/officeDocument/2006/relationships/image" Target="../media/image51.svg"/><Relationship Id="rId5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7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svg"/><Relationship Id="rId57" Type="http://schemas.openxmlformats.org/officeDocument/2006/relationships/image" Target="../media/image9.svg"/><Relationship Id="rId10" Type="http://schemas.openxmlformats.org/officeDocument/2006/relationships/image" Target="../media/image22.png"/><Relationship Id="rId31" Type="http://schemas.openxmlformats.org/officeDocument/2006/relationships/image" Target="../media/image41.svg"/><Relationship Id="rId44" Type="http://schemas.openxmlformats.org/officeDocument/2006/relationships/image" Target="../media/image54.png"/><Relationship Id="rId52" Type="http://schemas.openxmlformats.org/officeDocument/2006/relationships/image" Target="../media/image6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0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7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0.png"/><Relationship Id="rId8" Type="http://schemas.openxmlformats.org/officeDocument/2006/relationships/image" Target="../media/image500.png"/><Relationship Id="rId51" Type="http://schemas.openxmlformats.org/officeDocument/2006/relationships/image" Target="../media/image72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0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50252" y="3071121"/>
            <a:ext cx="7449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Skills Test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Bootcamp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9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752040" y="3071121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Non-linear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Viz!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333380" y="3071121"/>
            <a:ext cx="10083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Loops and </a:t>
            </a:r>
            <a:r>
              <a:rPr lang="en-US" sz="9600" dirty="0" err="1">
                <a:solidFill>
                  <a:srgbClr val="FF0000"/>
                </a:solidFill>
                <a:latin typeface="Stencil" panose="040409050D0802020404" pitchFamily="82" charset="0"/>
              </a:rPr>
              <a:t>lmer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Oh my!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04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5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3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2FB6434-2BA6-9A0E-6EFF-8080D5EC8991}"/>
              </a:ext>
            </a:extLst>
          </p:cNvPr>
          <p:cNvSpPr>
            <a:spLocks noChangeAspect="1"/>
          </p:cNvSpPr>
          <p:nvPr/>
        </p:nvSpPr>
        <p:spPr>
          <a:xfrm rot="1800000">
            <a:off x="214541" y="54664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7D-8092-AFED-4E57-68349877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BA654ED-5465-8019-90D6-C04F47CF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574CC-FF12-3201-908F-7A35238C86F6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n arch of olives and leaves">
            <a:extLst>
              <a:ext uri="{FF2B5EF4-FFF2-40B4-BE49-F238E27FC236}">
                <a16:creationId xmlns:a16="http://schemas.microsoft.com/office/drawing/2014/main" id="{02A0A21D-81CC-283F-326D-99EB39DC7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34" y="250812"/>
            <a:ext cx="2142325" cy="214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F8870-EE76-E7CD-4B05-83C4F37C68DA}"/>
              </a:ext>
            </a:extLst>
          </p:cNvPr>
          <p:cNvSpPr txBox="1"/>
          <p:nvPr/>
        </p:nvSpPr>
        <p:spPr>
          <a:xfrm>
            <a:off x="864054" y="1731162"/>
            <a:ext cx="1473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C676F34-3825-F04D-F2A5-A846F8FE6124}"/>
              </a:ext>
            </a:extLst>
          </p:cNvPr>
          <p:cNvSpPr>
            <a:spLocks noChangeAspect="1"/>
          </p:cNvSpPr>
          <p:nvPr/>
        </p:nvSpPr>
        <p:spPr>
          <a:xfrm rot="1800000">
            <a:off x="4080741" y="64269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1490644-64E5-45F0-5B83-336AD00A2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3" y="3551309"/>
            <a:ext cx="2627796" cy="2533538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9E8690CA-C34F-3AD6-0AAB-D6F220FDFB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72" t="8189" r="31749" b="42690"/>
          <a:stretch/>
        </p:blipFill>
        <p:spPr>
          <a:xfrm>
            <a:off x="4405547" y="1499559"/>
            <a:ext cx="752734" cy="107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04018-B037-9A3E-EBF4-ECDCB5F7E1FE}"/>
              </a:ext>
            </a:extLst>
          </p:cNvPr>
          <p:cNvSpPr txBox="1"/>
          <p:nvPr/>
        </p:nvSpPr>
        <p:spPr>
          <a:xfrm>
            <a:off x="4910368" y="2405187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E7FB91B0-80A2-997D-908F-CD2C45DA3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5" t="19455" r="4370" b="29498"/>
          <a:stretch/>
        </p:blipFill>
        <p:spPr>
          <a:xfrm flipH="1">
            <a:off x="4806656" y="911265"/>
            <a:ext cx="1303686" cy="561484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76D6996-4D4C-1096-6FC9-A7CCF527D0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51" t="2498" r="6639" b="9638"/>
          <a:stretch/>
        </p:blipFill>
        <p:spPr>
          <a:xfrm>
            <a:off x="5349241" y="1499559"/>
            <a:ext cx="1228410" cy="9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un outline">
            <a:extLst>
              <a:ext uri="{FF2B5EF4-FFF2-40B4-BE49-F238E27FC236}">
                <a16:creationId xmlns:a16="http://schemas.microsoft.com/office/drawing/2014/main" id="{3DA7051B-AB0A-24E7-B5E9-AAC0DD7A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850" y="5426851"/>
            <a:ext cx="914400" cy="914400"/>
          </a:xfrm>
          <a:prstGeom prst="rect">
            <a:avLst/>
          </a:prstGeom>
        </p:spPr>
      </p:pic>
      <p:pic>
        <p:nvPicPr>
          <p:cNvPr id="5" name="Graphic 4" descr="The sun peeking from behind a cloud">
            <a:extLst>
              <a:ext uri="{FF2B5EF4-FFF2-40B4-BE49-F238E27FC236}">
                <a16:creationId xmlns:a16="http://schemas.microsoft.com/office/drawing/2014/main" id="{462EFD86-D998-A9B8-3ED0-2E9A670A2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106" y="1406061"/>
            <a:ext cx="4572000" cy="4572000"/>
          </a:xfrm>
          <a:prstGeom prst="rect">
            <a:avLst/>
          </a:prstGeom>
        </p:spPr>
      </p:pic>
      <p:pic>
        <p:nvPicPr>
          <p:cNvPr id="7" name="Picture 6" descr="Plants in field">
            <a:extLst>
              <a:ext uri="{FF2B5EF4-FFF2-40B4-BE49-F238E27FC236}">
                <a16:creationId xmlns:a16="http://schemas.microsoft.com/office/drawing/2014/main" id="{DF3EEE77-25D3-5D57-50EB-DA10D974A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89" y="3918963"/>
            <a:ext cx="3564314" cy="2371800"/>
          </a:xfrm>
          <a:prstGeom prst="rect">
            <a:avLst/>
          </a:prstGeom>
        </p:spPr>
      </p:pic>
      <p:pic>
        <p:nvPicPr>
          <p:cNvPr id="9" name="Picture 8" descr="Tractor in a field">
            <a:extLst>
              <a:ext uri="{FF2B5EF4-FFF2-40B4-BE49-F238E27FC236}">
                <a16:creationId xmlns:a16="http://schemas.microsoft.com/office/drawing/2014/main" id="{0EDCD442-3298-DB47-01D2-56D47C919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369" y="516749"/>
            <a:ext cx="4870861" cy="3245625"/>
          </a:xfrm>
          <a:prstGeom prst="rect">
            <a:avLst/>
          </a:prstGeom>
        </p:spPr>
      </p:pic>
      <p:pic>
        <p:nvPicPr>
          <p:cNvPr id="11" name="Graphic 10" descr="Corn with solid fill">
            <a:extLst>
              <a:ext uri="{FF2B5EF4-FFF2-40B4-BE49-F238E27FC236}">
                <a16:creationId xmlns:a16="http://schemas.microsoft.com/office/drawing/2014/main" id="{C4429D7E-41E6-AEA9-7067-9A444B925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538" y="446436"/>
            <a:ext cx="914400" cy="914400"/>
          </a:xfrm>
          <a:prstGeom prst="rect">
            <a:avLst/>
          </a:prstGeom>
        </p:spPr>
      </p:pic>
      <p:pic>
        <p:nvPicPr>
          <p:cNvPr id="13" name="Graphic 12" descr="Crops outline">
            <a:extLst>
              <a:ext uri="{FF2B5EF4-FFF2-40B4-BE49-F238E27FC236}">
                <a16:creationId xmlns:a16="http://schemas.microsoft.com/office/drawing/2014/main" id="{1BD1BFFB-A721-F278-438C-4CE357ECD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995" y="5079939"/>
            <a:ext cx="914400" cy="914400"/>
          </a:xfrm>
          <a:prstGeom prst="rect">
            <a:avLst/>
          </a:prstGeom>
        </p:spPr>
      </p:pic>
      <p:pic>
        <p:nvPicPr>
          <p:cNvPr id="15" name="Graphic 14" descr="Farm scene outline">
            <a:extLst>
              <a:ext uri="{FF2B5EF4-FFF2-40B4-BE49-F238E27FC236}">
                <a16:creationId xmlns:a16="http://schemas.microsoft.com/office/drawing/2014/main" id="{A880F7E8-0CF1-C467-B32F-D4B50B18E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86031" y="5063661"/>
            <a:ext cx="914400" cy="914400"/>
          </a:xfrm>
          <a:prstGeom prst="rect">
            <a:avLst/>
          </a:prstGeom>
        </p:spPr>
      </p:pic>
      <p:pic>
        <p:nvPicPr>
          <p:cNvPr id="17" name="Graphic 16" descr="A dragonfly sitting on a waterlily leaf">
            <a:extLst>
              <a:ext uri="{FF2B5EF4-FFF2-40B4-BE49-F238E27FC236}">
                <a16:creationId xmlns:a16="http://schemas.microsoft.com/office/drawing/2014/main" id="{2888F7B5-F3C4-7D3C-4238-6729A355A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48531" y="-353035"/>
            <a:ext cx="3654644" cy="3654644"/>
          </a:xfrm>
          <a:prstGeom prst="rect">
            <a:avLst/>
          </a:prstGeom>
        </p:spPr>
      </p:pic>
      <p:pic>
        <p:nvPicPr>
          <p:cNvPr id="21" name="Graphic 20" descr="Apple tree">
            <a:extLst>
              <a:ext uri="{FF2B5EF4-FFF2-40B4-BE49-F238E27FC236}">
                <a16:creationId xmlns:a16="http://schemas.microsoft.com/office/drawing/2014/main" id="{2AF4D23D-0E98-B895-85A0-4465DFF34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18234" y="-970389"/>
            <a:ext cx="4662450" cy="4662450"/>
          </a:xfrm>
          <a:prstGeom prst="rect">
            <a:avLst/>
          </a:prstGeom>
        </p:spPr>
      </p:pic>
      <p:pic>
        <p:nvPicPr>
          <p:cNvPr id="23" name="Graphic 22" descr="A butterfly">
            <a:extLst>
              <a:ext uri="{FF2B5EF4-FFF2-40B4-BE49-F238E27FC236}">
                <a16:creationId xmlns:a16="http://schemas.microsoft.com/office/drawing/2014/main" id="{C825B18E-04D4-0E35-837B-4CC401E6E2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3506" y="-466096"/>
            <a:ext cx="2261583" cy="2261583"/>
          </a:xfrm>
          <a:prstGeom prst="rect">
            <a:avLst/>
          </a:prstGeom>
        </p:spPr>
      </p:pic>
      <p:pic>
        <p:nvPicPr>
          <p:cNvPr id="25" name="Graphic 24" descr="A dragonfly">
            <a:extLst>
              <a:ext uri="{FF2B5EF4-FFF2-40B4-BE49-F238E27FC236}">
                <a16:creationId xmlns:a16="http://schemas.microsoft.com/office/drawing/2014/main" id="{9F980B65-13A7-8155-80EA-67B50DD4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9117" y="978109"/>
            <a:ext cx="2891031" cy="2891031"/>
          </a:xfrm>
          <a:prstGeom prst="rect">
            <a:avLst/>
          </a:prstGeom>
        </p:spPr>
      </p:pic>
      <p:pic>
        <p:nvPicPr>
          <p:cNvPr id="27" name="Graphic 26" descr="Worm with solid fill">
            <a:extLst>
              <a:ext uri="{FF2B5EF4-FFF2-40B4-BE49-F238E27FC236}">
                <a16:creationId xmlns:a16="http://schemas.microsoft.com/office/drawing/2014/main" id="{5DA88927-861E-9D54-1045-5BD6C6DA30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68450" y="6091122"/>
            <a:ext cx="914400" cy="914400"/>
          </a:xfrm>
          <a:prstGeom prst="rect">
            <a:avLst/>
          </a:prstGeom>
        </p:spPr>
      </p:pic>
      <p:pic>
        <p:nvPicPr>
          <p:cNvPr id="29" name="Graphic 28" descr="Worm outline">
            <a:extLst>
              <a:ext uri="{FF2B5EF4-FFF2-40B4-BE49-F238E27FC236}">
                <a16:creationId xmlns:a16="http://schemas.microsoft.com/office/drawing/2014/main" id="{36F5E52B-D014-8B5C-92CD-2DAF1239F8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04838" y="6074550"/>
            <a:ext cx="914400" cy="914400"/>
          </a:xfrm>
          <a:prstGeom prst="rect">
            <a:avLst/>
          </a:prstGeom>
        </p:spPr>
      </p:pic>
      <p:pic>
        <p:nvPicPr>
          <p:cNvPr id="31" name="Graphic 30" descr="Caterpillar with solid fill">
            <a:extLst>
              <a:ext uri="{FF2B5EF4-FFF2-40B4-BE49-F238E27FC236}">
                <a16:creationId xmlns:a16="http://schemas.microsoft.com/office/drawing/2014/main" id="{B4D4625D-3CC2-28EF-2E88-578BC0655D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29507" y="4008139"/>
            <a:ext cx="914400" cy="914400"/>
          </a:xfrm>
          <a:prstGeom prst="rect">
            <a:avLst/>
          </a:prstGeom>
        </p:spPr>
      </p:pic>
      <p:pic>
        <p:nvPicPr>
          <p:cNvPr id="33" name="Graphic 32" descr="Caterpillar outline">
            <a:extLst>
              <a:ext uri="{FF2B5EF4-FFF2-40B4-BE49-F238E27FC236}">
                <a16:creationId xmlns:a16="http://schemas.microsoft.com/office/drawing/2014/main" id="{9889CA80-398C-E520-308F-99C91C0D6BF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0897026">
            <a:off x="4060454" y="3749662"/>
            <a:ext cx="1739349" cy="1739349"/>
          </a:xfrm>
          <a:prstGeom prst="rect">
            <a:avLst/>
          </a:prstGeom>
        </p:spPr>
      </p:pic>
      <p:pic>
        <p:nvPicPr>
          <p:cNvPr id="35" name="Graphic 34" descr="Ladybug with solid fill">
            <a:extLst>
              <a:ext uri="{FF2B5EF4-FFF2-40B4-BE49-F238E27FC236}">
                <a16:creationId xmlns:a16="http://schemas.microsoft.com/office/drawing/2014/main" id="{1491E818-9F4B-4F66-D542-5AFD09CA70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62315" y="4652238"/>
            <a:ext cx="914400" cy="914400"/>
          </a:xfrm>
          <a:prstGeom prst="rect">
            <a:avLst/>
          </a:prstGeom>
        </p:spPr>
      </p:pic>
      <p:pic>
        <p:nvPicPr>
          <p:cNvPr id="37" name="Graphic 36" descr="Ladybug outline">
            <a:extLst>
              <a:ext uri="{FF2B5EF4-FFF2-40B4-BE49-F238E27FC236}">
                <a16:creationId xmlns:a16="http://schemas.microsoft.com/office/drawing/2014/main" id="{FCC7EECD-D411-74E6-4276-1466E28EDA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975106" y="4663610"/>
            <a:ext cx="914400" cy="914400"/>
          </a:xfrm>
          <a:prstGeom prst="rect">
            <a:avLst/>
          </a:prstGeom>
        </p:spPr>
      </p:pic>
      <p:pic>
        <p:nvPicPr>
          <p:cNvPr id="39" name="Graphic 38" descr="Grasshopper with solid fill">
            <a:extLst>
              <a:ext uri="{FF2B5EF4-FFF2-40B4-BE49-F238E27FC236}">
                <a16:creationId xmlns:a16="http://schemas.microsoft.com/office/drawing/2014/main" id="{7E9BF730-E29A-0C3E-9942-E773DFB4B59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045577" y="3680212"/>
            <a:ext cx="914400" cy="914400"/>
          </a:xfrm>
          <a:prstGeom prst="rect">
            <a:avLst/>
          </a:prstGeom>
        </p:spPr>
      </p:pic>
      <p:pic>
        <p:nvPicPr>
          <p:cNvPr id="41" name="Graphic 40" descr="Bug with solid fill">
            <a:extLst>
              <a:ext uri="{FF2B5EF4-FFF2-40B4-BE49-F238E27FC236}">
                <a16:creationId xmlns:a16="http://schemas.microsoft.com/office/drawing/2014/main" id="{47833A91-7443-DF77-DE41-C62A6CD42E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586828" y="3864600"/>
            <a:ext cx="914400" cy="914400"/>
          </a:xfrm>
          <a:prstGeom prst="rect">
            <a:avLst/>
          </a:prstGeom>
        </p:spPr>
      </p:pic>
      <p:pic>
        <p:nvPicPr>
          <p:cNvPr id="43" name="Graphic 42" descr="Bug outline">
            <a:extLst>
              <a:ext uri="{FF2B5EF4-FFF2-40B4-BE49-F238E27FC236}">
                <a16:creationId xmlns:a16="http://schemas.microsoft.com/office/drawing/2014/main" id="{BACB020B-3CB4-97C1-5CB5-D8B369F42F5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67253" y="3901609"/>
            <a:ext cx="914400" cy="914400"/>
          </a:xfrm>
          <a:prstGeom prst="rect">
            <a:avLst/>
          </a:prstGeom>
        </p:spPr>
      </p:pic>
      <p:pic>
        <p:nvPicPr>
          <p:cNvPr id="45" name="Graphic 44" descr="Grasshopper outline">
            <a:extLst>
              <a:ext uri="{FF2B5EF4-FFF2-40B4-BE49-F238E27FC236}">
                <a16:creationId xmlns:a16="http://schemas.microsoft.com/office/drawing/2014/main" id="{5E0D02ED-5B15-5F3D-5E53-278530596B2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057484" y="4195038"/>
            <a:ext cx="914400" cy="914400"/>
          </a:xfrm>
          <a:prstGeom prst="rect">
            <a:avLst/>
          </a:prstGeom>
        </p:spPr>
      </p:pic>
      <p:pic>
        <p:nvPicPr>
          <p:cNvPr id="47" name="Graphic 46" descr="Beetle outline">
            <a:extLst>
              <a:ext uri="{FF2B5EF4-FFF2-40B4-BE49-F238E27FC236}">
                <a16:creationId xmlns:a16="http://schemas.microsoft.com/office/drawing/2014/main" id="{E5934854-612B-72DF-11CA-53BACE9FB85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38442" y="5994339"/>
            <a:ext cx="914400" cy="914400"/>
          </a:xfrm>
          <a:prstGeom prst="rect">
            <a:avLst/>
          </a:prstGeom>
        </p:spPr>
      </p:pic>
      <p:pic>
        <p:nvPicPr>
          <p:cNvPr id="49" name="Graphic 48" descr="Beetle with solid fill">
            <a:extLst>
              <a:ext uri="{FF2B5EF4-FFF2-40B4-BE49-F238E27FC236}">
                <a16:creationId xmlns:a16="http://schemas.microsoft.com/office/drawing/2014/main" id="{B7A25FCA-0612-D1B7-8D01-E04FA10873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36931" y="5986200"/>
            <a:ext cx="914400" cy="914400"/>
          </a:xfrm>
          <a:prstGeom prst="rect">
            <a:avLst/>
          </a:prstGeom>
        </p:spPr>
      </p:pic>
      <p:pic>
        <p:nvPicPr>
          <p:cNvPr id="51" name="Graphic 50" descr="Bee with solid fill">
            <a:extLst>
              <a:ext uri="{FF2B5EF4-FFF2-40B4-BE49-F238E27FC236}">
                <a16:creationId xmlns:a16="http://schemas.microsoft.com/office/drawing/2014/main" id="{BC4608DB-240C-EF8F-D70A-A7A1BEF0E1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08664" y="6015000"/>
            <a:ext cx="914400" cy="914400"/>
          </a:xfrm>
          <a:prstGeom prst="rect">
            <a:avLst/>
          </a:prstGeom>
        </p:spPr>
      </p:pic>
      <p:pic>
        <p:nvPicPr>
          <p:cNvPr id="53" name="Graphic 52" descr="Butterfly with solid fill">
            <a:extLst>
              <a:ext uri="{FF2B5EF4-FFF2-40B4-BE49-F238E27FC236}">
                <a16:creationId xmlns:a16="http://schemas.microsoft.com/office/drawing/2014/main" id="{2BFCA722-FD81-9C75-0A6B-8A4CF7943B6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2332" y="6020661"/>
            <a:ext cx="914400" cy="914400"/>
          </a:xfrm>
          <a:prstGeom prst="rect">
            <a:avLst/>
          </a:prstGeom>
        </p:spPr>
      </p:pic>
      <p:pic>
        <p:nvPicPr>
          <p:cNvPr id="55" name="Graphic 54" descr="Bee outline">
            <a:extLst>
              <a:ext uri="{FF2B5EF4-FFF2-40B4-BE49-F238E27FC236}">
                <a16:creationId xmlns:a16="http://schemas.microsoft.com/office/drawing/2014/main" id="{20BDC442-89DC-DD88-388F-C5FA8E564F2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454664" y="6023286"/>
            <a:ext cx="914400" cy="914400"/>
          </a:xfrm>
          <a:prstGeom prst="rect">
            <a:avLst/>
          </a:prstGeom>
        </p:spPr>
      </p:pic>
      <p:pic>
        <p:nvPicPr>
          <p:cNvPr id="57" name="Graphic 56" descr="Butterfly outline">
            <a:extLst>
              <a:ext uri="{FF2B5EF4-FFF2-40B4-BE49-F238E27FC236}">
                <a16:creationId xmlns:a16="http://schemas.microsoft.com/office/drawing/2014/main" id="{71825384-7696-83EB-17D7-A1B0780535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050000" y="6020661"/>
            <a:ext cx="914400" cy="914400"/>
          </a:xfrm>
          <a:prstGeom prst="rect">
            <a:avLst/>
          </a:prstGeom>
        </p:spPr>
      </p:pic>
      <p:pic>
        <p:nvPicPr>
          <p:cNvPr id="59" name="Graphic 58" descr="Beehive with solid fill">
            <a:extLst>
              <a:ext uri="{FF2B5EF4-FFF2-40B4-BE49-F238E27FC236}">
                <a16:creationId xmlns:a16="http://schemas.microsoft.com/office/drawing/2014/main" id="{C6B27BFC-FE6B-958B-0B75-ACEB7855C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05079" y="4648711"/>
            <a:ext cx="1715741" cy="1715741"/>
          </a:xfrm>
          <a:prstGeom prst="rect">
            <a:avLst/>
          </a:prstGeom>
        </p:spPr>
      </p:pic>
      <p:pic>
        <p:nvPicPr>
          <p:cNvPr id="60" name="Graphic 59" descr="An arch of olives and leaves">
            <a:extLst>
              <a:ext uri="{FF2B5EF4-FFF2-40B4-BE49-F238E27FC236}">
                <a16:creationId xmlns:a16="http://schemas.microsoft.com/office/drawing/2014/main" id="{4627AC94-EC55-936E-AE93-4485FCC5B8B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2936" y="3554046"/>
            <a:ext cx="3562428" cy="35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70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40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9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73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27225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36302</TotalTime>
  <Words>390</Words>
  <Application>Microsoft Office PowerPoint</Application>
  <PresentationFormat>Widescreen</PresentationFormat>
  <Paragraphs>283</Paragraphs>
  <Slides>53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71</cp:revision>
  <dcterms:created xsi:type="dcterms:W3CDTF">2018-03-31T22:20:45Z</dcterms:created>
  <dcterms:modified xsi:type="dcterms:W3CDTF">2022-06-29T17:01:06Z</dcterms:modified>
</cp:coreProperties>
</file>